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0_Gestor_proyecto_Grad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042670"/>
            <a:ext cx="1198245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8_polimorfis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5120"/>
            <a:ext cx="12192000" cy="620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_encapsulamien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652145"/>
            <a:ext cx="12087225" cy="5553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0_tipos_encapsulamien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414020"/>
            <a:ext cx="10858500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1_clases_abstract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920" y="371475"/>
            <a:ext cx="8391525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2_utilizar_clases_abstract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7150"/>
            <a:ext cx="1082040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3_ejemplo_interfac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219075"/>
            <a:ext cx="11268075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3_interfac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90"/>
            <a:ext cx="12192000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4_colle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3130"/>
            <a:ext cx="12192000" cy="5031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5_tipos_principales_colle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5" y="209550"/>
            <a:ext cx="935355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6_UML_uso_tipos_collec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309245"/>
            <a:ext cx="10410825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0_Que_es_Mav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7_List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47395"/>
            <a:ext cx="1005840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8_ArrayLis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742950"/>
            <a:ext cx="1058227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9_LinkedLis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861695"/>
            <a:ext cx="110871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_funcionamiento_LinkedLis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635"/>
            <a:ext cx="12192000" cy="3808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1_Array_vs_LinkedL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480695"/>
            <a:ext cx="9791700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2_eliminar_ArrayList_vs_LinkedLi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160"/>
            <a:ext cx="1219200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3_que_es_excepcio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5230"/>
            <a:ext cx="12192000" cy="44475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4_causas_exepcio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5360"/>
            <a:ext cx="12192000" cy="4906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5_tipos_exepcio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3670"/>
            <a:ext cx="12192000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6_exepciones_propias_ja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614045"/>
            <a:ext cx="961072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_concep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590550"/>
            <a:ext cx="1198245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7_exepciones_personalizad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623570"/>
            <a:ext cx="99250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_clas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899795"/>
            <a:ext cx="1144905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_metod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323850"/>
            <a:ext cx="1186815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4_objet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5_constructor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581025"/>
            <a:ext cx="1173480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6_herenc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561975"/>
            <a:ext cx="1161097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_herenc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6875"/>
            <a:ext cx="12192000" cy="60636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SimSun</vt:lpstr>
      <vt:lpstr>Wingdings</vt:lpstr>
      <vt:lpstr>Arial Unicode MS</vt:lpstr>
      <vt:lpstr>Arial Black</vt:lpstr>
      <vt:lpstr>Microsoft YaHei</vt:lpstr>
      <vt:lpstr>思源黑体 CN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yadev</dc:creator>
  <cp:lastModifiedBy>yadev</cp:lastModifiedBy>
  <cp:revision>7</cp:revision>
  <dcterms:created xsi:type="dcterms:W3CDTF">2022-09-24T17:00:36Z</dcterms:created>
  <dcterms:modified xsi:type="dcterms:W3CDTF">2022-09-24T17:00:36Z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